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9" r:id="rId4"/>
    <p:sldId id="258" r:id="rId5"/>
    <p:sldId id="257" r:id="rId6"/>
    <p:sldId id="260" r:id="rId7"/>
    <p:sldId id="261" r:id="rId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E855-2703-482E-8AC0-008C8510636D}" type="datetimeFigureOut">
              <a:rPr lang="nl-BE" smtClean="0"/>
              <a:pPr/>
              <a:t>6/04/2020</a:t>
            </a:fld>
            <a:endParaRPr lang="nl-BE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753DAC-FDF6-4995-88BA-95DE996CB6C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E855-2703-482E-8AC0-008C8510636D}" type="datetimeFigureOut">
              <a:rPr lang="nl-BE" smtClean="0"/>
              <a:pPr/>
              <a:t>6/04/2020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3DAC-FDF6-4995-88BA-95DE996CB6C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E855-2703-482E-8AC0-008C8510636D}" type="datetimeFigureOut">
              <a:rPr lang="nl-BE" smtClean="0"/>
              <a:pPr/>
              <a:t>6/04/2020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3DAC-FDF6-4995-88BA-95DE996CB6C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7" name="Tijdelijke aanduiding voor inhoud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Tijdelijke aanduiding voo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E855-2703-482E-8AC0-008C8510636D}" type="datetimeFigureOut">
              <a:rPr lang="nl-BE" smtClean="0"/>
              <a:pPr/>
              <a:t>6/04/2020</a:t>
            </a:fld>
            <a:endParaRPr lang="nl-BE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nl-BE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753DAC-FDF6-4995-88BA-95DE996CB6C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9" name="Tijdelijke aanduiding voor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E855-2703-482E-8AC0-008C8510636D}" type="datetimeFigureOut">
              <a:rPr lang="nl-BE" smtClean="0"/>
              <a:pPr/>
              <a:t>6/04/2020</a:t>
            </a:fld>
            <a:endParaRPr lang="nl-BE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3DAC-FDF6-4995-88BA-95DE996CB6CA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1" name="Tijdelijke aanduiding voor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E855-2703-482E-8AC0-008C8510636D}" type="datetimeFigureOut">
              <a:rPr lang="nl-BE" smtClean="0"/>
              <a:pPr/>
              <a:t>6/04/2020</a:t>
            </a:fld>
            <a:endParaRPr lang="nl-BE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1" name="Tijdelijke aanduiding voor dia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3DAC-FDF6-4995-88BA-95DE996CB6C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8" name="Tijdelijke aanduiding voor inhoud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E855-2703-482E-8AC0-008C8510636D}" type="datetimeFigureOut">
              <a:rPr lang="nl-BE" smtClean="0"/>
              <a:pPr/>
              <a:t>6/04/2020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4753DAC-FDF6-4995-88BA-95DE996CB6CA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E855-2703-482E-8AC0-008C8510636D}" type="datetimeFigureOut">
              <a:rPr lang="nl-BE" smtClean="0"/>
              <a:pPr/>
              <a:t>6/04/2020</a:t>
            </a:fld>
            <a:endParaRPr lang="nl-BE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3DAC-FDF6-4995-88BA-95DE996CB6C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E855-2703-482E-8AC0-008C8510636D}" type="datetimeFigureOut">
              <a:rPr lang="nl-BE" smtClean="0"/>
              <a:pPr/>
              <a:t>6/04/2020</a:t>
            </a:fld>
            <a:endParaRPr lang="nl-BE"/>
          </a:p>
        </p:txBody>
      </p:sp>
      <p:sp>
        <p:nvSpPr>
          <p:cNvPr id="24" name="Tijdelijke aanduiding voor voettekst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3DAC-FDF6-4995-88BA-95DE996CB6C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Tijdelijke aanduiding voo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E855-2703-482E-8AC0-008C8510636D}" type="datetimeFigureOut">
              <a:rPr lang="nl-BE" smtClean="0"/>
              <a:pPr/>
              <a:t>6/04/2020</a:t>
            </a:fld>
            <a:endParaRPr lang="nl-BE"/>
          </a:p>
        </p:txBody>
      </p:sp>
      <p:sp>
        <p:nvSpPr>
          <p:cNvPr id="29" name="Tijdelijke aanduiding voor voettekst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3DAC-FDF6-4995-88BA-95DE996CB6C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E855-2703-482E-8AC0-008C8510636D}" type="datetimeFigureOut">
              <a:rPr lang="nl-BE" smtClean="0"/>
              <a:pPr/>
              <a:t>6/04/2020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1" name="Tijdelijke aanduiding voor dia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3DAC-FDF6-4995-88BA-95DE996CB6CA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46E855-2703-482E-8AC0-008C8510636D}" type="datetimeFigureOut">
              <a:rPr lang="nl-BE" smtClean="0"/>
              <a:pPr/>
              <a:t>6/04/2020</a:t>
            </a:fld>
            <a:endParaRPr lang="nl-BE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753DAC-FDF6-4995-88BA-95DE996CB6CA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Corona affiche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Opdracht  PO 2</a:t>
            </a:r>
            <a:r>
              <a:rPr lang="nl-BE" baseline="30000" dirty="0" smtClean="0"/>
              <a:t>e</a:t>
            </a:r>
            <a:r>
              <a:rPr lang="nl-BE" dirty="0" smtClean="0"/>
              <a:t> jaar 1</a:t>
            </a:r>
            <a:r>
              <a:rPr lang="nl-BE" baseline="30000" dirty="0" smtClean="0"/>
              <a:t>e</a:t>
            </a:r>
            <a:r>
              <a:rPr lang="nl-BE" dirty="0" smtClean="0"/>
              <a:t> graad</a:t>
            </a:r>
            <a:endParaRPr lang="nl-BE" dirty="0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-1805272" y="2821496"/>
            <a:ext cx="5832648" cy="1143000"/>
          </a:xfrm>
        </p:spPr>
        <p:txBody>
          <a:bodyPr/>
          <a:lstStyle/>
          <a:p>
            <a:r>
              <a:rPr lang="nl-BE" dirty="0" err="1" smtClean="0"/>
              <a:t>Ramatoulaye</a:t>
            </a:r>
            <a:endParaRPr lang="nl-BE" dirty="0"/>
          </a:p>
        </p:txBody>
      </p:sp>
      <p:pic>
        <p:nvPicPr>
          <p:cNvPr id="3" name="Image 4">
            <a:extLst>
              <a:ext uri="{FF2B5EF4-FFF2-40B4-BE49-F238E27FC236}">
                <a16:creationId xmlns="" xmlns:a16="http://schemas.microsoft.com/office/drawing/2014/main" id="{83FF07CA-940B-0F47-8D32-867FCCEE20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83" y="359833"/>
            <a:ext cx="3878034" cy="6138334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-437071" y="4658159"/>
            <a:ext cx="2017142" cy="1143000"/>
          </a:xfrm>
        </p:spPr>
        <p:txBody>
          <a:bodyPr/>
          <a:lstStyle/>
          <a:p>
            <a:r>
              <a:rPr lang="nl-BE" dirty="0" err="1" smtClean="0"/>
              <a:t>Kjento</a:t>
            </a: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7853" y="0"/>
            <a:ext cx="56861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-1917948" y="2754660"/>
            <a:ext cx="4978896" cy="1143000"/>
          </a:xfrm>
        </p:spPr>
        <p:txBody>
          <a:bodyPr/>
          <a:lstStyle/>
          <a:p>
            <a:r>
              <a:rPr lang="nl-BE" dirty="0" smtClean="0"/>
              <a:t>Sterre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37242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56992"/>
            <a:ext cx="4006510" cy="305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-437120" y="4549688"/>
            <a:ext cx="2808312" cy="1143000"/>
          </a:xfrm>
        </p:spPr>
        <p:txBody>
          <a:bodyPr/>
          <a:lstStyle/>
          <a:p>
            <a:r>
              <a:rPr lang="nl-BE" dirty="0" err="1" smtClean="0"/>
              <a:t>Yerco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5" y="0"/>
            <a:ext cx="5796136" cy="684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051820" y="800100"/>
            <a:ext cx="67341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 rot="16200000">
            <a:off x="492224" y="5420544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err="1" smtClean="0"/>
              <a:t>Jari</a:t>
            </a:r>
            <a:endParaRPr lang="nl-BE" sz="4400" dirty="0"/>
          </a:p>
        </p:txBody>
      </p:sp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-550304" y="4014800"/>
            <a:ext cx="3466728" cy="1143000"/>
          </a:xfrm>
        </p:spPr>
        <p:txBody>
          <a:bodyPr/>
          <a:lstStyle/>
          <a:p>
            <a:r>
              <a:rPr lang="nl-BE" dirty="0" smtClean="0"/>
              <a:t>Thomas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-24912"/>
            <a:ext cx="5796136" cy="68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162</TotalTime>
  <Words>14</Words>
  <Application>Microsoft Office PowerPoint</Application>
  <PresentationFormat>Diavoorstelling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Trek</vt:lpstr>
      <vt:lpstr>Corona affiche</vt:lpstr>
      <vt:lpstr>Ramatoulaye</vt:lpstr>
      <vt:lpstr>Kjento</vt:lpstr>
      <vt:lpstr>Sterre</vt:lpstr>
      <vt:lpstr>Yerco</vt:lpstr>
      <vt:lpstr>Dia 6</vt:lpstr>
      <vt:lpstr>Thomas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 affiche</dc:title>
  <dc:creator>Geerts Marleen</dc:creator>
  <cp:lastModifiedBy>Geerts Marleen</cp:lastModifiedBy>
  <cp:revision>9</cp:revision>
  <dcterms:created xsi:type="dcterms:W3CDTF">2020-03-31T13:34:54Z</dcterms:created>
  <dcterms:modified xsi:type="dcterms:W3CDTF">2020-04-06T10:00:30Z</dcterms:modified>
</cp:coreProperties>
</file>